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2"/>
  </p:notesMasterIdLst>
  <p:sldIdLst>
    <p:sldId id="258" r:id="rId2"/>
    <p:sldId id="276" r:id="rId3"/>
    <p:sldId id="268" r:id="rId4"/>
    <p:sldId id="263" r:id="rId5"/>
    <p:sldId id="275" r:id="rId6"/>
    <p:sldId id="274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046A3-61C7-4053-AFD8-5532A77DD5E3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B163C-AAA1-4ADE-8F15-6B335CA5BA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65BD8D-7BA9-4CBE-B1B4-FCD79130789D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2001322"/>
            <a:ext cx="7467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16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166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533400" y="1521291"/>
            <a:ext cx="89154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/>
            <a:r>
              <a:rPr lang="en-US" sz="19900" dirty="0" err="1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9900" dirty="0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`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95800" y="1"/>
            <a:ext cx="4648200" cy="674030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 algn="ctr"/>
            <a:endParaRPr lang="en-US" sz="48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weÁvb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2q </a:t>
            </a:r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cÎ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5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2q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Aa¨vq</a:t>
            </a:r>
            <a:endParaRPr lang="en-US" sz="54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Askx`vwi</a:t>
            </a:r>
            <a:r>
              <a:rPr lang="en-US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e¨emv‡qi</a:t>
            </a:r>
            <a:r>
              <a:rPr lang="en-US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wnmve</a:t>
            </a:r>
            <a:endParaRPr lang="en-US" sz="2000" b="1" dirty="0" smtClean="0"/>
          </a:p>
          <a:p>
            <a:pPr algn="ctr"/>
            <a:r>
              <a:rPr lang="en-US" sz="4800" dirty="0" smtClean="0"/>
              <a:t> </a:t>
            </a:r>
            <a:endParaRPr lang="en-US" sz="4800" b="1" dirty="0" smtClean="0">
              <a:solidFill>
                <a:schemeClr val="bg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"/>
            <a:ext cx="4495800" cy="68018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Dc¯’vcbvqt</a:t>
            </a:r>
            <a:endParaRPr lang="en-US" sz="7200" dirty="0" smtClean="0">
              <a:solidFill>
                <a:schemeClr val="accent1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Avãyj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ev‡Zb</a:t>
            </a:r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wnmveweÁvb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gv‡gbkvnx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endParaRPr lang="en-US" sz="2800" dirty="0"/>
          </a:p>
        </p:txBody>
      </p:sp>
      <p:pic>
        <p:nvPicPr>
          <p:cNvPr id="1026" name="Picture 2" descr="D:\College Picture\Bathen s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90600"/>
            <a:ext cx="2667000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438400"/>
            <a:ext cx="9144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Askx`vwi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6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?</a:t>
            </a:r>
          </a:p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447800"/>
            <a:ext cx="9144000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/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Askx`vwi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e¨emv‡q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iwÿZ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mg~n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:-</a:t>
            </a:r>
          </a:p>
          <a:p>
            <a:pPr lvl="8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8"/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jvf-ÿwZ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Ave›Ub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lvl="8"/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Askx`vi‡`i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wnmve</a:t>
            </a:r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8"/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Askx`vi‡`i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PjwZ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wnmve</a:t>
            </a:r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8"/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Askx`vi‡`i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FY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wnmve</a:t>
            </a:r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8"/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Askx`vi‡`i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D‡Ivjb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wnmve</a:t>
            </a:r>
            <a:endParaRPr lang="en-US" sz="40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endParaRPr lang="en-US" sz="40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8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143000" y="1447800"/>
            <a:ext cx="10287000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/>
            <a:r>
              <a:rPr lang="en-US" sz="4000" b="1" u="sng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Askx`vwi</a:t>
            </a:r>
            <a:r>
              <a:rPr lang="en-US" sz="4000" b="1" u="sng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u="sng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e¨emv‡q</a:t>
            </a:r>
            <a:r>
              <a:rPr lang="en-US" sz="4000" b="1" u="sng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u="sng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KwZcq</a:t>
            </a:r>
            <a:r>
              <a:rPr lang="en-US" sz="4000" b="1" u="sng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u="sng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kZ©mg~n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:-</a:t>
            </a:r>
          </a:p>
          <a:p>
            <a:pPr lvl="8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8"/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F‡Yi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Dci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6% my`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lvl="8"/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D‡Ëvj‡bi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Dci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6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gv‡mi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my`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n‡e</a:t>
            </a:r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8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vqx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c×wZ‡Z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PjwZ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n‡e</a:t>
            </a:r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8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WweU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D‡jøL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Ave›Ub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wnmv‡e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bv</a:t>
            </a:r>
            <a:endParaRPr lang="en-US" sz="40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endParaRPr lang="en-US" sz="40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8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nvwee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dqmvj</a:t>
            </a:r>
            <a:r>
              <a:rPr lang="en-US" sz="360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smtClean="0">
                <a:latin typeface="SutonnyMJ" pitchFamily="2" charset="0"/>
                <a:cs typeface="SutonnyMJ" pitchFamily="2" charset="0"/>
              </a:rPr>
              <a:t>2015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1jv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Rvbyqvwi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Zvwi‡L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µ‡g 15,000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10,000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e¨emv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jf¨vsk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e›Ub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5t2 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AwjwLZ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Pzw³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jvf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-‡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jvKvmvb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fvM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Av‡M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g~ja‡bi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5%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nv‡i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my`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dqmvj‡K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cwiPvjbvi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gvwmK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300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eZb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w`‡Z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gybvdvi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Avkvq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µ‡g 1,800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4,000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D‡Ëvjb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eQiv‡šÍ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jvf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-‡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jvKmvb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wnmv‡e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9,750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bxU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gybvdv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| </a:t>
            </a:r>
          </a:p>
          <a:p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KiYxq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 t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(K)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Askx`vi‡`i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g~ja‡bi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my`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|(L)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jvf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-‡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jvKmvb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e›Ub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(M)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Askx`vi‡`i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gyjab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-152400"/>
            <a:ext cx="9144000" cy="7894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3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1219200"/>
            <a:ext cx="6248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Aa¨v‡qi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MvwYwZK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mgm¨vt</a:t>
            </a:r>
            <a:endParaRPr lang="en-US" sz="36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Uó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ccvi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1--10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endParaRPr lang="en-US" sz="36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702469"/>
            <a:ext cx="91440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r>
              <a:rPr lang="en-US" sz="6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6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6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KvRt</a:t>
            </a:r>
            <a:r>
              <a:rPr lang="en-US" sz="6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-</a:t>
            </a:r>
          </a:p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Uó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ccvi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01</a:t>
            </a:r>
          </a:p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   </a:t>
            </a:r>
          </a:p>
          <a:p>
            <a:endParaRPr lang="en-US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</TotalTime>
  <Words>252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 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PC-18</dc:creator>
  <cp:lastModifiedBy>College LAB Admin</cp:lastModifiedBy>
  <cp:revision>112</cp:revision>
  <dcterms:created xsi:type="dcterms:W3CDTF">2015-04-25T03:20:04Z</dcterms:created>
  <dcterms:modified xsi:type="dcterms:W3CDTF">2016-11-17T05:34:56Z</dcterms:modified>
</cp:coreProperties>
</file>