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2"/>
  </p:notesMasterIdLst>
  <p:sldIdLst>
    <p:sldId id="258" r:id="rId2"/>
    <p:sldId id="276" r:id="rId3"/>
    <p:sldId id="268" r:id="rId4"/>
    <p:sldId id="263" r:id="rId5"/>
    <p:sldId id="275" r:id="rId6"/>
    <p:sldId id="274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46A3-61C7-4053-AFD8-5532A77DD5E3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163C-AAA1-4ADE-8F15-6B335CA5BA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533400" y="1521291"/>
            <a:ext cx="891540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19900" dirty="0" err="1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9900" dirty="0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"/>
            <a:ext cx="4648200" cy="67403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2q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2q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Askx`vwi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e¨emv‡qi</a:t>
            </a:r>
            <a:r>
              <a:rPr lang="en-US" sz="36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2000" b="1" dirty="0" smtClean="0"/>
          </a:p>
          <a:p>
            <a:pPr algn="ctr"/>
            <a:r>
              <a:rPr lang="en-US" sz="4800" dirty="0" smtClean="0"/>
              <a:t> </a:t>
            </a:r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438400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Askx`vwi</a:t>
            </a:r>
            <a:r>
              <a:rPr lang="en-US" sz="60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e¨emvq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47800"/>
            <a:ext cx="9144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Askx`vwi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e¨emv‡q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iwÿZ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mg~n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:-</a:t>
            </a: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jvf-ÿwZ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Ave›Ub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PjwZ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FY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D‡Ivjb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143000" y="1447800"/>
            <a:ext cx="10287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4000" b="1" u="sng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Askx`vwi</a:t>
            </a:r>
            <a:r>
              <a:rPr lang="en-US" sz="4000" b="1" u="sng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e¨emv‡q</a:t>
            </a:r>
            <a:r>
              <a:rPr lang="en-US" sz="4000" b="1" u="sng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KwZcq</a:t>
            </a:r>
            <a:r>
              <a:rPr lang="en-US" sz="4000" b="1" u="sng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kZ©mg~n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:-</a:t>
            </a: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F‡Yi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6% my`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D‡Ëvj‡bi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6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gv‡mi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my`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¯’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vqx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c×wZ‡Z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PjwZ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WweU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Kivi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Ave›Ub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bv</a:t>
            </a:r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nvwee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dqmvj</a:t>
            </a:r>
            <a:r>
              <a:rPr lang="en-US" sz="360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smtClean="0">
                <a:latin typeface="SutonnyMJ" pitchFamily="2" charset="0"/>
                <a:cs typeface="SutonnyMJ" pitchFamily="2" charset="0"/>
              </a:rPr>
              <a:t>2015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1jv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Rvbyqvwi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Zvwi‡L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µ‡g 15,000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10,000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e¨emv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ïiæ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jf¨vsk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e›Ub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5t2 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AwjwLZ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Pzw³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jvKvmvb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evwl©K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5%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nv‡i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my`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dqmvj‡K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e¨emvq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cwiPvjbvi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gvwmK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300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eZb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gybvdvi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Avkvq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Zviv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e¨emvq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µ‡g 1,800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I 4,000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D‡Ëvjb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eQiv‡šÍ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jvKmvb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 9,750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UvKv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bxU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gybvdv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 </a:t>
            </a:r>
          </a:p>
          <a:p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KiYxq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 t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(K)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my`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|(L)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jvKmvb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e›Ub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 (M)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Askx`vi‡`i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-152400"/>
            <a:ext cx="9144000" cy="789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3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219200"/>
            <a:ext cx="624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Aa¨v‡qi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mgm¨vt</a:t>
            </a:r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ccvi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1--10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702469"/>
            <a:ext cx="91440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KvRt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-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Uó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ccvi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01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</a:t>
            </a: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252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PC-18</dc:creator>
  <cp:lastModifiedBy>College LAB Admin</cp:lastModifiedBy>
  <cp:revision>112</cp:revision>
  <dcterms:created xsi:type="dcterms:W3CDTF">2015-04-25T03:20:04Z</dcterms:created>
  <dcterms:modified xsi:type="dcterms:W3CDTF">2016-11-17T05:34:56Z</dcterms:modified>
</cp:coreProperties>
</file>